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93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J’atteins un nombre cible par décomposition.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toutes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194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279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825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1663061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20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3880145" y="46843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4920509" y="461960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3327628" y="45312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4400080" y="466857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621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toutes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076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2463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1612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7068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56</a:t>
            </a:r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ECCC56C8-CFA2-DC19-9C38-C0815E78E12E}"/>
              </a:ext>
            </a:extLst>
          </p:cNvPr>
          <p:cNvSpPr/>
          <p:nvPr/>
        </p:nvSpPr>
        <p:spPr>
          <a:xfrm>
            <a:off x="495078" y="436501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0B9914D7-22ED-0D4C-6EA0-D06059147638}"/>
              </a:ext>
            </a:extLst>
          </p:cNvPr>
          <p:cNvSpPr/>
          <p:nvPr/>
        </p:nvSpPr>
        <p:spPr>
          <a:xfrm>
            <a:off x="497057" y="35820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A9756F6E-B794-C5C3-9436-640193A0A324}"/>
              </a:ext>
            </a:extLst>
          </p:cNvPr>
          <p:cNvSpPr/>
          <p:nvPr/>
        </p:nvSpPr>
        <p:spPr>
          <a:xfrm>
            <a:off x="495078" y="397352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F3EAEEDF-4E35-CECA-A74B-9CB71EC47B90}"/>
              </a:ext>
            </a:extLst>
          </p:cNvPr>
          <p:cNvSpPr/>
          <p:nvPr/>
        </p:nvSpPr>
        <p:spPr>
          <a:xfrm>
            <a:off x="495078" y="473996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9973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56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432496" y="28026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4469093" y="387634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3741031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4780674" y="32683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B08945CF-01A8-29A5-9B46-F0863CA1A591}"/>
              </a:ext>
            </a:extLst>
          </p:cNvPr>
          <p:cNvSpPr/>
          <p:nvPr/>
        </p:nvSpPr>
        <p:spPr>
          <a:xfrm>
            <a:off x="3528963" y="467396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14A8D930-BF5B-2204-6ADE-98E40C3FA854}"/>
              </a:ext>
            </a:extLst>
          </p:cNvPr>
          <p:cNvSpPr/>
          <p:nvPr/>
        </p:nvSpPr>
        <p:spPr>
          <a:xfrm>
            <a:off x="3970539" y="476228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5DFF596A-A6D4-792E-F5F1-ACE487B09362}"/>
              </a:ext>
            </a:extLst>
          </p:cNvPr>
          <p:cNvSpPr/>
          <p:nvPr/>
        </p:nvSpPr>
        <p:spPr>
          <a:xfrm>
            <a:off x="4878351" y="471967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D395AF7E-CBC0-FBA6-4D4D-E6B3456C04E2}"/>
              </a:ext>
            </a:extLst>
          </p:cNvPr>
          <p:cNvSpPr/>
          <p:nvPr/>
        </p:nvSpPr>
        <p:spPr>
          <a:xfrm>
            <a:off x="5127628" y="541150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074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  <p:bldP spid="9" grpId="0" animBg="1"/>
      <p:bldP spid="15" grpId="0" animBg="1"/>
      <p:bldP spid="16" grpId="0" animBg="1"/>
      <p:bldP spid="1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194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279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825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2997978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26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2585135" y="18288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3741031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5164059" y="432872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47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194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279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825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32</a:t>
            </a:r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BA7D278B-42F5-EBD6-3A39-41B1A9EE240A}"/>
              </a:ext>
            </a:extLst>
          </p:cNvPr>
          <p:cNvSpPr/>
          <p:nvPr/>
        </p:nvSpPr>
        <p:spPr>
          <a:xfrm>
            <a:off x="497057" y="340572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237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32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805152" y="350554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3432241" y="54914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4227628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4431747" y="400566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3D6B0C6C-7710-4845-32D7-A67F08FC9174}"/>
              </a:ext>
            </a:extLst>
          </p:cNvPr>
          <p:cNvSpPr/>
          <p:nvPr/>
        </p:nvSpPr>
        <p:spPr>
          <a:xfrm>
            <a:off x="4089070" y="56006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17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194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279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825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48</a:t>
            </a:r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455F35A9-A834-29C7-2962-DD69FDF690BA}"/>
              </a:ext>
            </a:extLst>
          </p:cNvPr>
          <p:cNvSpPr/>
          <p:nvPr/>
        </p:nvSpPr>
        <p:spPr>
          <a:xfrm>
            <a:off x="497057" y="44385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66C6B5B3-0403-CE26-1F52-6A781EA46D9A}"/>
              </a:ext>
            </a:extLst>
          </p:cNvPr>
          <p:cNvSpPr/>
          <p:nvPr/>
        </p:nvSpPr>
        <p:spPr>
          <a:xfrm>
            <a:off x="499036" y="36555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DA344065-C263-0E61-2696-578716E71D3F}"/>
              </a:ext>
            </a:extLst>
          </p:cNvPr>
          <p:cNvSpPr/>
          <p:nvPr/>
        </p:nvSpPr>
        <p:spPr>
          <a:xfrm>
            <a:off x="497057" y="40470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7D6EE4D1-885F-4688-937D-F8A3FD409584}"/>
              </a:ext>
            </a:extLst>
          </p:cNvPr>
          <p:cNvSpPr/>
          <p:nvPr/>
        </p:nvSpPr>
        <p:spPr>
          <a:xfrm>
            <a:off x="497057" y="48016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5137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48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3662162" y="345657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4227628" y="28978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4330535" y="397160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EBEFCA85-1B59-9C32-9AE3-D39D8FDC0DEA}"/>
              </a:ext>
            </a:extLst>
          </p:cNvPr>
          <p:cNvSpPr/>
          <p:nvPr/>
        </p:nvSpPr>
        <p:spPr>
          <a:xfrm>
            <a:off x="4227628" y="213503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21787FB5-D3BA-DDEE-3876-1DB446B0DC82}"/>
              </a:ext>
            </a:extLst>
          </p:cNvPr>
          <p:cNvSpPr/>
          <p:nvPr/>
        </p:nvSpPr>
        <p:spPr>
          <a:xfrm>
            <a:off x="5549735" y="162270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0DE976D8-F750-17EA-7C5D-53C81FAB7B6D}"/>
              </a:ext>
            </a:extLst>
          </p:cNvPr>
          <p:cNvSpPr/>
          <p:nvPr/>
        </p:nvSpPr>
        <p:spPr>
          <a:xfrm>
            <a:off x="5961441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CB4A3C3C-EC7C-1336-8ABE-78CC26A9DAF1}"/>
              </a:ext>
            </a:extLst>
          </p:cNvPr>
          <p:cNvSpPr/>
          <p:nvPr/>
        </p:nvSpPr>
        <p:spPr>
          <a:xfrm>
            <a:off x="6236163" y="241011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61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  <p:bldP spid="9" grpId="0" animBg="1"/>
      <p:bldP spid="15" grpId="0" animBg="1"/>
      <p:bldP spid="16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Place les marques pour avoir le score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97057" y="27194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99036" y="193650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497057" y="232799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3DDEBC1-F557-5563-1C75-F7458029990C}"/>
              </a:ext>
            </a:extLst>
          </p:cNvPr>
          <p:cNvSpPr/>
          <p:nvPr/>
        </p:nvSpPr>
        <p:spPr>
          <a:xfrm>
            <a:off x="497057" y="308255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DFC0FD-F8A8-B60E-F9EF-6F9642CBFF2F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62</a:t>
            </a:r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1788BE14-3E82-B988-8D02-D7BBD2EA36A2}"/>
              </a:ext>
            </a:extLst>
          </p:cNvPr>
          <p:cNvSpPr/>
          <p:nvPr/>
        </p:nvSpPr>
        <p:spPr>
          <a:xfrm>
            <a:off x="497057" y="44385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7D0AC34D-5259-23E5-DBE1-45E0BCC6C55E}"/>
              </a:ext>
            </a:extLst>
          </p:cNvPr>
          <p:cNvSpPr/>
          <p:nvPr/>
        </p:nvSpPr>
        <p:spPr>
          <a:xfrm>
            <a:off x="499036" y="365558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14CC506A-DD74-1693-39D8-66220AE79BE5}"/>
              </a:ext>
            </a:extLst>
          </p:cNvPr>
          <p:cNvSpPr/>
          <p:nvPr/>
        </p:nvSpPr>
        <p:spPr>
          <a:xfrm>
            <a:off x="497057" y="404707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00F5E66A-4637-E393-F558-2ACBDC54B3B6}"/>
              </a:ext>
            </a:extLst>
          </p:cNvPr>
          <p:cNvSpPr/>
          <p:nvPr/>
        </p:nvSpPr>
        <p:spPr>
          <a:xfrm>
            <a:off x="497057" y="48016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9159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62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330535" y="285300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4698055" y="38268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3903354" y="294607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AA28E16B-FC33-9CB5-A691-8D799F9453B2}"/>
              </a:ext>
            </a:extLst>
          </p:cNvPr>
          <p:cNvSpPr/>
          <p:nvPr/>
        </p:nvSpPr>
        <p:spPr>
          <a:xfrm>
            <a:off x="4771843" y="31393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9029AD03-61C0-FFA4-A48C-F5C355867B68}"/>
              </a:ext>
            </a:extLst>
          </p:cNvPr>
          <p:cNvSpPr/>
          <p:nvPr/>
        </p:nvSpPr>
        <p:spPr>
          <a:xfrm>
            <a:off x="4227628" y="39135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A43DBDDD-AABA-8FE1-8C87-4EA25AF8A4D3}"/>
              </a:ext>
            </a:extLst>
          </p:cNvPr>
          <p:cNvSpPr/>
          <p:nvPr/>
        </p:nvSpPr>
        <p:spPr>
          <a:xfrm>
            <a:off x="3739165" y="35834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F76DB1AA-30F4-1355-39B2-7830A2EB8608}"/>
              </a:ext>
            </a:extLst>
          </p:cNvPr>
          <p:cNvSpPr/>
          <p:nvPr/>
        </p:nvSpPr>
        <p:spPr>
          <a:xfrm>
            <a:off x="4240951" y="555940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0C503382-B115-9BCE-F4E7-46C03CC126F5}"/>
              </a:ext>
            </a:extLst>
          </p:cNvPr>
          <p:cNvSpPr/>
          <p:nvPr/>
        </p:nvSpPr>
        <p:spPr>
          <a:xfrm>
            <a:off x="4638717" y="55410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247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4" grpId="0" animBg="1"/>
      <p:bldP spid="9" grpId="0" animBg="1"/>
      <p:bldP spid="15" grpId="0" animBg="1"/>
      <p:bldP spid="16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218</TotalTime>
  <Words>130</Words>
  <Application>Microsoft Office PowerPoint</Application>
  <PresentationFormat>Affichage à l'écran (4:3)</PresentationFormat>
  <Paragraphs>51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Place les marques pour avoir le score indiqué.</vt:lpstr>
      <vt:lpstr>Correction </vt:lpstr>
      <vt:lpstr>Place les marques pour avoir le score indiqué.</vt:lpstr>
      <vt:lpstr>Correction </vt:lpstr>
      <vt:lpstr>Place les marques pour avoir le score indiqué.</vt:lpstr>
      <vt:lpstr>Correction </vt:lpstr>
      <vt:lpstr>Place les marques pour avoir le score indiqué.</vt:lpstr>
      <vt:lpstr>Correction </vt:lpstr>
      <vt:lpstr>Place toutes les marques pour avoir le score indiqué.</vt:lpstr>
      <vt:lpstr>Correction </vt:lpstr>
      <vt:lpstr>Place les toutes marques pour avoir le score indiqué.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44</cp:revision>
  <dcterms:created xsi:type="dcterms:W3CDTF">2023-02-07T14:55:57Z</dcterms:created>
  <dcterms:modified xsi:type="dcterms:W3CDTF">2025-08-13T10:19:06Z</dcterms:modified>
</cp:coreProperties>
</file>